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932534"/>
            <a:ext cx="9445526" cy="374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Text Classification with NLP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997476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Explore the world of Natural Language Processing and text classification. Learn how machines understand human language and categorize text into predefined categories.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7550" y="7705874"/>
            <a:ext cx="2718317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by Aravind 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344615"/>
            <a:ext cx="1421338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Understanding NLP and Text 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958358"/>
            <a:ext cx="593705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Natural Language Processing (NLP)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AI field enabling machines to understand and process human language.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Text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Categorizing text into predefined categories, such as "spam" or "ham".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46982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Text Preprocessing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56389" y="2838152"/>
            <a:ext cx="38100" cy="5921723"/>
            <a:chOff x="0" y="0"/>
            <a:chExt cx="50800" cy="7895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7895590"/>
            </a:xfrm>
            <a:custGeom>
              <a:avLst/>
              <a:gdLst/>
              <a:ahLst/>
              <a:cxnLst/>
              <a:rect r="r" b="b" t="t" l="l"/>
              <a:pathLst>
                <a:path h="7895590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870190"/>
                  </a:lnTo>
                  <a:cubicBezTo>
                    <a:pt x="50800" y="7884160"/>
                    <a:pt x="39370" y="7895590"/>
                    <a:pt x="25400" y="7895590"/>
                  </a:cubicBezTo>
                  <a:cubicBezTo>
                    <a:pt x="11430" y="7895590"/>
                    <a:pt x="0" y="7884160"/>
                    <a:pt x="0" y="787019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56277" y="3456980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51737" y="3152329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93138" y="3301454"/>
            <a:ext cx="1646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4860" y="308357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Tokenization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4860" y="3629918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Breaking text into individual words or tokens.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56277" y="5374184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51737" y="5069532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56972" y="5218659"/>
            <a:ext cx="23693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860" y="500077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Stopword Removal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4860" y="5547121"/>
            <a:ext cx="746090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Eliminating common words that don't contribute to meaning.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56277" y="7745016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51737" y="7440365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152210" y="7589490"/>
            <a:ext cx="246310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4860" y="737160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Normalization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4860" y="7917954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Converting text to lowercase for consistency.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923878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Feature Extraction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287441"/>
            <a:ext cx="4590604" cy="3023146"/>
            <a:chOff x="0" y="0"/>
            <a:chExt cx="6120805" cy="403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45471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TF-IDF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5093494"/>
            <a:ext cx="3994994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Term Frequency-Inverse Document Frequency converts text data into numerical features.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52071" y="4287441"/>
            <a:ext cx="4590604" cy="3023146"/>
            <a:chOff x="0" y="0"/>
            <a:chExt cx="6120805" cy="40308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49876" y="45471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Importance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9876" y="5093494"/>
            <a:ext cx="399499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Helps represent text as numbers for machine learning models.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028551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Model Training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50237" y="2396878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t="0" r="-8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93028" y="264229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3028" y="3188642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Preprocess and vectorize text data.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50237" y="4665017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2"/>
                </a:lnTo>
                <a:lnTo>
                  <a:pt x="0" y="2268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t="0" r="-8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93028" y="491043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Logistic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3028" y="5456784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Train model for binary classification (spam/ham).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50237" y="6933159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" t="0" r="-8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93028" y="717857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Model Output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3028" y="7724924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Predict message categories.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328433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Model Evaluation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4966841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86874" y="5115966"/>
            <a:ext cx="1646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493350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5479851"/>
            <a:ext cx="3659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Measure of correct predictions (0.0 due to small dataset).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4966841"/>
            <a:ext cx="647402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15305" y="5115966"/>
            <a:ext cx="23693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6229" y="493350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29" y="5479851"/>
            <a:ext cx="3659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Provides precision, recall, and F1-score for spam and ham categories.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97383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Code Walkthrough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6337399"/>
            <a:ext cx="16313051" cy="2467272"/>
            <a:chOff x="0" y="0"/>
            <a:chExt cx="21750735" cy="3289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655" cy="3289681"/>
            </a:xfrm>
            <a:custGeom>
              <a:avLst/>
              <a:gdLst/>
              <a:ahLst/>
              <a:cxnLst/>
              <a:rect r="r" b="b" t="t" l="l"/>
              <a:pathLst>
                <a:path h="3289681" w="21750655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21585047" y="0"/>
                  </a:lnTo>
                  <a:lnTo>
                    <a:pt x="21585047" y="6350"/>
                  </a:lnTo>
                  <a:lnTo>
                    <a:pt x="21585047" y="0"/>
                  </a:lnTo>
                  <a:cubicBezTo>
                    <a:pt x="21676486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3124581"/>
                  </a:lnTo>
                  <a:lnTo>
                    <a:pt x="21744305" y="3124581"/>
                  </a:lnTo>
                  <a:lnTo>
                    <a:pt x="21750655" y="3124581"/>
                  </a:lnTo>
                  <a:cubicBezTo>
                    <a:pt x="21750655" y="3215767"/>
                    <a:pt x="21676486" y="3289681"/>
                    <a:pt x="21585047" y="3289681"/>
                  </a:cubicBezTo>
                  <a:lnTo>
                    <a:pt x="21585047" y="3283331"/>
                  </a:lnTo>
                  <a:lnTo>
                    <a:pt x="21585047" y="3289681"/>
                  </a:lnTo>
                  <a:lnTo>
                    <a:pt x="165608" y="3289681"/>
                  </a:lnTo>
                  <a:lnTo>
                    <a:pt x="165608" y="3283331"/>
                  </a:lnTo>
                  <a:lnTo>
                    <a:pt x="165608" y="3289681"/>
                  </a:lnTo>
                  <a:cubicBezTo>
                    <a:pt x="74168" y="3289681"/>
                    <a:pt x="0" y="3215767"/>
                    <a:pt x="0" y="31245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24581"/>
                  </a:lnTo>
                  <a:lnTo>
                    <a:pt x="6350" y="3124581"/>
                  </a:lnTo>
                  <a:lnTo>
                    <a:pt x="12700" y="3124581"/>
                  </a:lnTo>
                  <a:cubicBezTo>
                    <a:pt x="12700" y="3208782"/>
                    <a:pt x="81153" y="3276981"/>
                    <a:pt x="165608" y="3276981"/>
                  </a:cubicBezTo>
                  <a:lnTo>
                    <a:pt x="21585047" y="3276981"/>
                  </a:lnTo>
                  <a:cubicBezTo>
                    <a:pt x="21669502" y="3276981"/>
                    <a:pt x="21737955" y="3208782"/>
                    <a:pt x="21737955" y="3124581"/>
                  </a:cubicBezTo>
                  <a:lnTo>
                    <a:pt x="21737955" y="165100"/>
                  </a:lnTo>
                  <a:cubicBezTo>
                    <a:pt x="21737955" y="80899"/>
                    <a:pt x="21669502" y="12700"/>
                    <a:pt x="2158504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6351686"/>
            <a:ext cx="16284476" cy="812899"/>
            <a:chOff x="0" y="0"/>
            <a:chExt cx="21712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6426547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preprocess_text()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2280" y="6426547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Clean and tokenize text, remove stopwords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7164586"/>
            <a:ext cx="16284476" cy="812899"/>
            <a:chOff x="0" y="0"/>
            <a:chExt cx="21712635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280" y="7239446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TfidfVectorizer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2280" y="7239446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Convert cleaned text to numerical features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1762" y="7977485"/>
            <a:ext cx="16284476" cy="812899"/>
            <a:chOff x="0" y="0"/>
            <a:chExt cx="21712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85280" y="8052346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Logistic 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2280" y="8052346"/>
            <a:ext cx="7570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Train model on vectorized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90721"/>
          </a:xfrm>
          <a:custGeom>
            <a:avLst/>
            <a:gdLst/>
            <a:ahLst/>
            <a:cxnLst/>
            <a:rect r="r" b="b" t="t" l="l"/>
            <a:pathLst>
              <a:path h="10290721" w="6858000">
                <a:moveTo>
                  <a:pt x="0" y="0"/>
                </a:moveTo>
                <a:lnTo>
                  <a:pt x="6858000" y="0"/>
                </a:lnTo>
                <a:lnTo>
                  <a:pt x="6858000" y="10290721"/>
                </a:lnTo>
                <a:lnTo>
                  <a:pt x="0" y="10290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35640" y="642045"/>
            <a:ext cx="9674721" cy="161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Improvements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735640" y="2633216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4"/>
                </a:lnTo>
                <a:lnTo>
                  <a:pt x="0" y="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5640" y="3491805"/>
            <a:ext cx="4034581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Successful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5640" y="3957786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Text classification model using NLP and Logistic Regression.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735640" y="5206604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3"/>
                </a:lnTo>
                <a:lnTo>
                  <a:pt x="0" y="62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35640" y="6065192"/>
            <a:ext cx="3134766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Larger Datasets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5640" y="6531174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Use more data for better model performance.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735640" y="7779990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4"/>
                </a:lnTo>
                <a:lnTo>
                  <a:pt x="0" y="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35640" y="8638580"/>
            <a:ext cx="3134766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Advanced 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5640" y="9104560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Consider Random Forests or SVM for improved results.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DAGWGkEv1BY</dc:identifier>
  <dcterms:modified xsi:type="dcterms:W3CDTF">2011-08-01T06:04:30Z</dcterms:modified>
  <cp:revision>1</cp:revision>
  <dc:title>Introduction-to-Text-Classification-with-NLP.pptx</dc:title>
</cp:coreProperties>
</file>